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3" r:id="rId3"/>
    <p:sldId id="264" r:id="rId4"/>
    <p:sldId id="274" r:id="rId5"/>
    <p:sldId id="273" r:id="rId6"/>
    <p:sldId id="271" r:id="rId7"/>
    <p:sldId id="275" r:id="rId8"/>
    <p:sldId id="272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192" autoAdjust="0"/>
  </p:normalViewPr>
  <p:slideViewPr>
    <p:cSldViewPr snapToGrid="0">
      <p:cViewPr varScale="1">
        <p:scale>
          <a:sx n="40" d="100"/>
          <a:sy n="40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8813-3DBC-BF4A-B831-B90D7ECF5C5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ACCF-A623-A74F-9188-6D11D35D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mum started a hair salon in Singapore </a:t>
            </a:r>
          </a:p>
          <a:p>
            <a:r>
              <a:rPr lang="en-US" dirty="0"/>
              <a:t>because the money is better when I was XX. </a:t>
            </a:r>
          </a:p>
          <a:p>
            <a:r>
              <a:rPr lang="en-US" dirty="0"/>
              <a:t>She worked very long</a:t>
            </a:r>
            <a:r>
              <a:rPr lang="en-US" baseline="0" dirty="0"/>
              <a:t> hours.</a:t>
            </a:r>
          </a:p>
          <a:p>
            <a:endParaRPr lang="en-US" dirty="0"/>
          </a:p>
          <a:p>
            <a:r>
              <a:rPr lang="en-US" dirty="0"/>
              <a:t>I was determined to live a better family life.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have to be a good student</a:t>
            </a:r>
            <a:r>
              <a:rPr lang="is-IS" sz="1200" baseline="0" dirty="0"/>
              <a:t>… b</a:t>
            </a:r>
            <a:r>
              <a:rPr lang="en-US" sz="1200" dirty="0" err="1"/>
              <a:t>efore</a:t>
            </a:r>
            <a:r>
              <a:rPr lang="en-US" sz="1200" dirty="0"/>
              <a:t> u can become a great leader</a:t>
            </a:r>
            <a:r>
              <a:rPr lang="is-IS" sz="1200" dirty="0"/>
              <a:t>… </a:t>
            </a:r>
            <a:endParaRPr lang="is-IS" sz="1200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 desire to excel became stronger</a:t>
            </a:r>
            <a:r>
              <a:rPr lang="en-US" sz="1200" b="1" baseline="0" dirty="0"/>
              <a:t> </a:t>
            </a:r>
            <a:r>
              <a:rPr lang="en-US" sz="1200" dirty="0"/>
              <a:t>as </a:t>
            </a:r>
            <a:r>
              <a:rPr lang="en-US" sz="1200" dirty="0" err="1"/>
              <a:t>i</a:t>
            </a:r>
            <a:r>
              <a:rPr lang="en-US" sz="1200" dirty="0"/>
              <a:t> gain confidence in the system, the company and the product.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are a truly innovative, progressive &amp; hardworking company... and we own a part of this future business.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Its humbling to be able to walk this journey w so many like-minded people</a:t>
            </a:r>
            <a:r>
              <a:rPr lang="is-IS" sz="1800" dirty="0"/>
              <a:t>… </a:t>
            </a:r>
            <a:r>
              <a:rPr lang="en-US" sz="1800" b="1" dirty="0"/>
              <a:t>who believe...</a:t>
            </a:r>
          </a:p>
          <a:p>
            <a:r>
              <a:rPr lang="en-US" sz="1800" dirty="0"/>
              <a:t>We all have our limitations and challenges</a:t>
            </a:r>
            <a:r>
              <a:rPr lang="en-US" sz="1800" baseline="0" dirty="0"/>
              <a:t> </a:t>
            </a:r>
            <a:r>
              <a:rPr lang="en-US" sz="1800" dirty="0"/>
              <a:t>But when we put our strengths together</a:t>
            </a:r>
            <a:r>
              <a:rPr lang="is-IS" sz="1800" dirty="0"/>
              <a:t>… </a:t>
            </a:r>
            <a:r>
              <a:rPr lang="en-US" sz="1800" b="1" dirty="0"/>
              <a:t>we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to be a good student</a:t>
            </a:r>
            <a:r>
              <a:rPr lang="is-IS" baseline="0" dirty="0"/>
              <a:t>… b</a:t>
            </a:r>
            <a:r>
              <a:rPr lang="en-US" dirty="0" err="1"/>
              <a:t>efore</a:t>
            </a:r>
            <a:r>
              <a:rPr lang="en-US" dirty="0"/>
              <a:t> u can become a great leader</a:t>
            </a:r>
            <a:r>
              <a:rPr lang="is-IS" dirty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Its empowering... </a:t>
            </a:r>
          </a:p>
          <a:p>
            <a:r>
              <a:rPr lang="en-US" dirty="0"/>
              <a:t>the income gave me and my family </a:t>
            </a:r>
            <a:r>
              <a:rPr lang="en-US" b="1" dirty="0"/>
              <a:t>security &amp; stability </a:t>
            </a:r>
          </a:p>
          <a:p>
            <a:r>
              <a:rPr lang="en-US" b="1" dirty="0"/>
              <a:t>I can now do what I always wanted to do</a:t>
            </a:r>
          </a:p>
          <a:p>
            <a:endParaRPr lang="en-US" b="1" dirty="0"/>
          </a:p>
          <a:p>
            <a:r>
              <a:rPr lang="en-US" b="1" dirty="0"/>
              <a:t>We are a truly innovative, </a:t>
            </a:r>
          </a:p>
          <a:p>
            <a:r>
              <a:rPr lang="en-US" b="1" dirty="0"/>
              <a:t>progressive &amp; hardworking company</a:t>
            </a:r>
          </a:p>
          <a:p>
            <a:r>
              <a:rPr lang="en-US" b="1" dirty="0"/>
              <a:t>... and we own a part of this future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My humble upbringing prepared me...</a:t>
            </a:r>
          </a:p>
          <a:p>
            <a:endParaRPr lang="en-US" sz="1800" dirty="0"/>
          </a:p>
          <a:p>
            <a:r>
              <a:rPr lang="en-US" sz="1800" dirty="0" err="1"/>
              <a:t>Thankyou</a:t>
            </a:r>
            <a:r>
              <a:rPr lang="en-US" sz="1800" dirty="0"/>
              <a:t> mummy for always believing that </a:t>
            </a:r>
            <a:r>
              <a:rPr lang="en-US" sz="1800" dirty="0" err="1"/>
              <a:t>i</a:t>
            </a:r>
            <a:r>
              <a:rPr lang="en-US" sz="1800" dirty="0"/>
              <a:t> am very special</a:t>
            </a:r>
          </a:p>
          <a:p>
            <a:endParaRPr lang="en-US" sz="1800" dirty="0"/>
          </a:p>
          <a:p>
            <a:r>
              <a:rPr lang="en-US" sz="1800" dirty="0"/>
              <a:t>... and </a:t>
            </a:r>
            <a:r>
              <a:rPr lang="en-US" sz="1800" dirty="0" err="1"/>
              <a:t>shop.com</a:t>
            </a:r>
            <a:r>
              <a:rPr lang="en-US" sz="1800" dirty="0"/>
              <a:t> for paving the way to</a:t>
            </a:r>
            <a:r>
              <a:rPr lang="en-US" sz="1800" b="1" dirty="0"/>
              <a:t> live my dreams </a:t>
            </a:r>
          </a:p>
          <a:p>
            <a:endParaRPr lang="en-US" sz="1800" dirty="0"/>
          </a:p>
          <a:p>
            <a:r>
              <a:rPr lang="en-US" sz="1800" dirty="0"/>
              <a:t>and through me</a:t>
            </a:r>
            <a:r>
              <a:rPr lang="en-US" sz="1800" b="1" dirty="0"/>
              <a:t>... help change the lives of many</a:t>
            </a:r>
          </a:p>
          <a:p>
            <a:endParaRPr lang="en-US" sz="1800" b="1" dirty="0"/>
          </a:p>
          <a:p>
            <a:r>
              <a:rPr lang="en-US" sz="1800" b="1" dirty="0"/>
              <a:t>SO CAN U! </a:t>
            </a:r>
          </a:p>
          <a:p>
            <a:r>
              <a:rPr lang="en-US" sz="1800" b="1" dirty="0"/>
              <a:t>SEE U AT THE TOP!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mum started a hair salon in Singapore </a:t>
            </a:r>
          </a:p>
          <a:p>
            <a:r>
              <a:rPr lang="en-US" dirty="0"/>
              <a:t>because the money is better when I was XX. </a:t>
            </a:r>
          </a:p>
          <a:p>
            <a:r>
              <a:rPr lang="en-US" dirty="0"/>
              <a:t>She worked very long</a:t>
            </a:r>
            <a:r>
              <a:rPr lang="en-US" baseline="0" dirty="0"/>
              <a:t> hours.</a:t>
            </a:r>
          </a:p>
          <a:p>
            <a:endParaRPr lang="en-US" dirty="0"/>
          </a:p>
          <a:p>
            <a:r>
              <a:rPr lang="en-US" dirty="0"/>
              <a:t>I was determined to live a better family life.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girl friend shared about </a:t>
            </a:r>
            <a:r>
              <a:rPr lang="en-US" dirty="0" err="1"/>
              <a:t>shop.com</a:t>
            </a:r>
            <a:r>
              <a:rPr lang="en-US" dirty="0"/>
              <a:t> w me 4 years ago.  I was one of the first 100 people to join the business in Singapore …. </a:t>
            </a:r>
          </a:p>
          <a:p>
            <a:endParaRPr lang="en-US" dirty="0"/>
          </a:p>
          <a:p>
            <a:r>
              <a:rPr lang="en-US" dirty="0"/>
              <a:t>It was my shopping account to spend my hubby’s $$$. </a:t>
            </a:r>
            <a:r>
              <a:rPr lang="en-US" baseline="0" dirty="0"/>
              <a:t> </a:t>
            </a:r>
            <a:r>
              <a:rPr lang="en-US" dirty="0"/>
              <a:t>I use to buy PENTAXYL in pairs!!!</a:t>
            </a:r>
            <a:r>
              <a:rPr lang="en-US" baseline="0" dirty="0"/>
              <a:t> </a:t>
            </a:r>
            <a:r>
              <a:rPr lang="en-US" dirty="0"/>
              <a:t>**</a:t>
            </a:r>
          </a:p>
          <a:p>
            <a:endParaRPr lang="en-US" dirty="0"/>
          </a:p>
          <a:p>
            <a:r>
              <a:rPr lang="en-US" dirty="0"/>
              <a:t>My journey really started w my first CONVENTION in MAY2014 AUSTRALIA</a:t>
            </a:r>
          </a:p>
          <a:p>
            <a:endParaRPr lang="en-US" dirty="0"/>
          </a:p>
          <a:p>
            <a:r>
              <a:rPr lang="en-US" dirty="0"/>
              <a:t>I told my husband we were taking a holiday</a:t>
            </a:r>
            <a:r>
              <a:rPr lang="en-US" baseline="0" dirty="0"/>
              <a:t> </a:t>
            </a:r>
            <a:r>
              <a:rPr lang="en-US" dirty="0"/>
              <a:t>and </a:t>
            </a:r>
            <a:r>
              <a:rPr lang="en-US" dirty="0" err="1"/>
              <a:t>i</a:t>
            </a:r>
            <a:r>
              <a:rPr lang="en-US" dirty="0"/>
              <a:t> brought my 18 year old daughter w me</a:t>
            </a:r>
            <a:r>
              <a:rPr lang="is-IS" dirty="0"/>
              <a:t>… </a:t>
            </a:r>
            <a:r>
              <a:rPr lang="en-US" dirty="0"/>
              <a:t>she encouraged me to do this seriously.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girl friend shared about </a:t>
            </a:r>
            <a:r>
              <a:rPr lang="en-US" dirty="0" err="1"/>
              <a:t>shop.com</a:t>
            </a:r>
            <a:r>
              <a:rPr lang="en-US" dirty="0"/>
              <a:t> w me 4 years ago.  I was one of the first 100 people to join the business in Singapore …. </a:t>
            </a:r>
          </a:p>
          <a:p>
            <a:endParaRPr lang="en-US" dirty="0"/>
          </a:p>
          <a:p>
            <a:r>
              <a:rPr lang="en-US" dirty="0"/>
              <a:t>It was my shopping account to spend my hubby’s $$$. </a:t>
            </a:r>
            <a:r>
              <a:rPr lang="en-US" baseline="0" dirty="0"/>
              <a:t> </a:t>
            </a:r>
            <a:r>
              <a:rPr lang="en-US" dirty="0"/>
              <a:t>I use to buy PENTAXYL in pairs!!!</a:t>
            </a:r>
            <a:r>
              <a:rPr lang="en-US" baseline="0" dirty="0"/>
              <a:t> </a:t>
            </a:r>
            <a:r>
              <a:rPr lang="en-US" dirty="0"/>
              <a:t>**</a:t>
            </a:r>
          </a:p>
          <a:p>
            <a:endParaRPr lang="en-US" dirty="0"/>
          </a:p>
          <a:p>
            <a:r>
              <a:rPr lang="en-US" dirty="0"/>
              <a:t>My journey really started w my first CONVENTION in MAY2014 AUSTRALIA.</a:t>
            </a:r>
          </a:p>
          <a:p>
            <a:endParaRPr lang="en-US" dirty="0"/>
          </a:p>
          <a:p>
            <a:r>
              <a:rPr lang="en-US" dirty="0"/>
              <a:t>I told my husband we were taking a holiday</a:t>
            </a:r>
            <a:r>
              <a:rPr lang="en-US" baseline="0" dirty="0"/>
              <a:t> </a:t>
            </a:r>
            <a:r>
              <a:rPr lang="en-US" dirty="0"/>
              <a:t>and </a:t>
            </a:r>
            <a:r>
              <a:rPr lang="en-US" dirty="0" err="1"/>
              <a:t>i</a:t>
            </a:r>
            <a:r>
              <a:rPr lang="en-US" dirty="0"/>
              <a:t> brought my 18 year old daughter w me</a:t>
            </a:r>
            <a:r>
              <a:rPr lang="is-IS" dirty="0"/>
              <a:t>… </a:t>
            </a:r>
            <a:r>
              <a:rPr lang="en-US" dirty="0"/>
              <a:t>she encouraged me to do this seriously.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 become a great leader</a:t>
            </a:r>
            <a:r>
              <a:rPr lang="is-IS" dirty="0"/>
              <a:t>… </a:t>
            </a:r>
            <a:r>
              <a:rPr lang="en-US" dirty="0"/>
              <a:t>you have to be a good student.</a:t>
            </a:r>
          </a:p>
          <a:p>
            <a:endParaRPr lang="en-US" dirty="0"/>
          </a:p>
          <a:p>
            <a:r>
              <a:rPr lang="en-US" dirty="0"/>
              <a:t>The desire to excel became stronger</a:t>
            </a:r>
            <a:r>
              <a:rPr lang="en-US" baseline="0" dirty="0"/>
              <a:t> </a:t>
            </a:r>
            <a:r>
              <a:rPr lang="en-US" dirty="0"/>
              <a:t>as </a:t>
            </a:r>
            <a:r>
              <a:rPr lang="en-US" dirty="0" err="1"/>
              <a:t>i</a:t>
            </a:r>
            <a:r>
              <a:rPr lang="en-US" dirty="0"/>
              <a:t> gain confidence in the system, the company and the products. </a:t>
            </a:r>
          </a:p>
          <a:p>
            <a:endParaRPr lang="en-US" dirty="0"/>
          </a:p>
          <a:p>
            <a:r>
              <a:rPr lang="en-US" dirty="0"/>
              <a:t>We are a truly innovative, progressive &amp; hardworking company... and we own a part of this future business.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ACCF-A623-A74F-9188-6D11D35DC3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370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017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14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558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42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507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75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0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340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619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21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9EE0-4047-4713-A401-93E523200CC5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3338-1CE4-4800-8413-EDB0F1A79F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088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17143"/>
            <a:ext cx="121920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13800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        </a:t>
            </a:r>
            <a:r>
              <a:rPr lang="en-US" sz="11500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 was    </a:t>
            </a:r>
            <a:endParaRPr lang="en-US" sz="20900" spc="-14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 defTabSz="457200" eaLnBrk="1" hangingPunct="1">
              <a:lnSpc>
                <a:spcPts val="2800"/>
              </a:lnSpc>
            </a:pPr>
            <a:endParaRPr lang="en-US" sz="14500" b="1" spc="-14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 defTabSz="457200" eaLnBrk="1" hangingPunct="1">
              <a:lnSpc>
                <a:spcPts val="2800"/>
              </a:lnSpc>
            </a:pPr>
            <a:endParaRPr lang="en-US" sz="14500" b="1" spc="-14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 defTabSz="457200" eaLnBrk="1" hangingPunct="1">
              <a:lnSpc>
                <a:spcPts val="2800"/>
              </a:lnSpc>
            </a:pPr>
            <a:endParaRPr lang="en-US" sz="14500" b="1" spc="-14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determined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876006"/>
            <a:ext cx="1219200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400"/>
              </a:lnSpc>
            </a:pPr>
            <a:r>
              <a:rPr lang="en-US" sz="9600" spc="-140" dirty="0">
                <a:solidFill>
                  <a:schemeClr val="bg1"/>
                </a:solidFill>
                <a:latin typeface="Calibri"/>
                <a:cs typeface="Calibri"/>
              </a:rPr>
              <a:t>to live a better life</a:t>
            </a:r>
            <a:endParaRPr lang="en-US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1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49197" y="1975734"/>
            <a:ext cx="268806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br>
              <a:rPr lang="en-US" sz="7200" spc="-14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7200" spc="-140" dirty="0">
                <a:solidFill>
                  <a:schemeClr val="bg1"/>
                </a:solidFill>
                <a:latin typeface="Calibri"/>
                <a:cs typeface="Calibri"/>
              </a:rPr>
              <a:t>IAM</a:t>
            </a:r>
            <a:endParaRPr lang="en-US" sz="96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456219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coachable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9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63a5a12-7514-4acf-9825-63a9db384d6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56413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646" y="5692300"/>
            <a:ext cx="232523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ts val="2800"/>
              </a:lnSpc>
            </a:pPr>
            <a:br>
              <a:rPr lang="en-US" sz="7200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7200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IAM</a:t>
            </a:r>
            <a:endParaRPr lang="en-US" sz="9600" spc="-14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1805" y="5282139"/>
            <a:ext cx="9935265" cy="15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lnSpc>
                <a:spcPts val="9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never alone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115" y="590545"/>
            <a:ext cx="4407590" cy="440759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0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4801" y="3726541"/>
            <a:ext cx="12192000" cy="116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301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Lead</a:t>
            </a:r>
            <a:endParaRPr lang="en-US" sz="301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45255" y="4697621"/>
            <a:ext cx="8197566" cy="5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8000" spc="-140" dirty="0">
                <a:solidFill>
                  <a:schemeClr val="bg1"/>
                </a:solidFill>
                <a:latin typeface="Calibri"/>
                <a:cs typeface="Calibri"/>
              </a:rPr>
              <a:t>...with your heart </a:t>
            </a:r>
            <a:endParaRPr lang="en-US" sz="115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9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4930" y="2634339"/>
            <a:ext cx="2226099" cy="6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9600" spc="-140" dirty="0">
                <a:solidFill>
                  <a:schemeClr val="bg1"/>
                </a:solidFill>
                <a:latin typeface="Calibri"/>
                <a:cs typeface="Calibri"/>
              </a:rPr>
              <a:t>It is</a:t>
            </a:r>
            <a:endParaRPr lang="en-US" sz="166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86724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empowering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9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1590543"/>
            <a:ext cx="12191999" cy="21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13900"/>
              </a:lnSpc>
            </a:pPr>
            <a:r>
              <a:rPr lang="en-US" sz="209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 believe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" y="5205328"/>
            <a:ext cx="12191999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98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 have to succeed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so that others can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realise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their dreams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– JR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46373" y="3473737"/>
            <a:ext cx="5362049" cy="21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13900"/>
              </a:lnSpc>
            </a:pPr>
            <a:r>
              <a:rPr lang="en-US" sz="209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 can</a:t>
            </a:r>
            <a:endParaRPr lang="en-US" sz="209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3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3162" y="2393214"/>
            <a:ext cx="9948838" cy="5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7200" spc="-140" dirty="0">
                <a:solidFill>
                  <a:schemeClr val="bg1"/>
                </a:solidFill>
                <a:latin typeface="Calibri"/>
                <a:cs typeface="Calibri"/>
              </a:rPr>
              <a:t>I thought I was </a:t>
            </a:r>
            <a:endParaRPr lang="en-US" sz="96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86724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contented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1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7548" y="2393214"/>
            <a:ext cx="9764452" cy="5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7200" spc="-140" dirty="0">
                <a:solidFill>
                  <a:schemeClr val="bg1"/>
                </a:solidFill>
                <a:latin typeface="Calibri"/>
                <a:cs typeface="Calibri"/>
              </a:rPr>
              <a:t>I started my journey </a:t>
            </a:r>
            <a:endParaRPr lang="en-US" sz="96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86724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shop.com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8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95111" y="3355999"/>
            <a:ext cx="6076910" cy="5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6000" spc="-140" dirty="0">
                <a:solidFill>
                  <a:schemeClr val="bg1"/>
                </a:solidFill>
                <a:latin typeface="Calibri"/>
                <a:cs typeface="Calibri"/>
              </a:rPr>
              <a:t>from event to event</a:t>
            </a:r>
            <a:endParaRPr lang="en-US" sz="80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27266" y="4783375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growing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11933" y="2377198"/>
            <a:ext cx="12192000" cy="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learning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34181" y="1748038"/>
            <a:ext cx="3612751" cy="37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2014 </a:t>
            </a:r>
            <a:r>
              <a:rPr lang="de-DE" sz="3200" b="1" spc="-14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Australia</a:t>
            </a: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***</a:t>
            </a:r>
          </a:p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2015 </a:t>
            </a:r>
            <a:r>
              <a:rPr lang="de-DE" sz="32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Greensboro</a:t>
            </a:r>
          </a:p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2016 </a:t>
            </a:r>
            <a:r>
              <a:rPr lang="de-DE" sz="32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Greensboro</a:t>
            </a:r>
          </a:p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2017 </a:t>
            </a:r>
            <a:r>
              <a:rPr lang="de-DE" sz="32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Miami</a:t>
            </a:r>
          </a:p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2017 </a:t>
            </a:r>
            <a:r>
              <a:rPr lang="de-DE" sz="32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Greensboro</a:t>
            </a:r>
          </a:p>
          <a:p>
            <a:pPr defTabSz="457200" eaLnBrk="1" hangingPunct="1">
              <a:lnSpc>
                <a:spcPts val="3300"/>
              </a:lnSpc>
            </a:pPr>
            <a:r>
              <a:rPr lang="de-DE" sz="32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2018 </a:t>
            </a:r>
            <a:r>
              <a:rPr lang="de-DE" sz="3200" b="1" spc="-14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Miami</a:t>
            </a:r>
          </a:p>
          <a:p>
            <a:pPr defTabSz="457200" eaLnBrk="1" hangingPunct="1">
              <a:lnSpc>
                <a:spcPts val="3300"/>
              </a:lnSpc>
            </a:pPr>
            <a:endParaRPr lang="de-DE" sz="3600" b="1" spc="-14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defTabSz="457200" eaLnBrk="1" hangingPunct="1">
              <a:lnSpc>
                <a:spcPts val="3300"/>
              </a:lnSpc>
            </a:pPr>
            <a:r>
              <a:rPr lang="de-DE" sz="8000" b="1" spc="-14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GMTSS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4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G_80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04" y="0"/>
            <a:ext cx="3488796" cy="4651728"/>
          </a:xfrm>
          <a:prstGeom prst="rect">
            <a:avLst/>
          </a:prstGeom>
        </p:spPr>
      </p:pic>
      <p:pic>
        <p:nvPicPr>
          <p:cNvPr id="18" name="Picture 17" descr="ML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65587" cy="6858000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61172" y="3550397"/>
            <a:ext cx="327841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3200" spc="100" dirty="0">
                <a:solidFill>
                  <a:schemeClr val="bg1"/>
                </a:solidFill>
                <a:latin typeface="Calibri"/>
                <a:cs typeface="Calibri"/>
              </a:rPr>
              <a:t>Growing from event to event</a:t>
            </a:r>
            <a:endParaRPr lang="en-US" sz="4400" spc="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6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1832" y="397260"/>
            <a:ext cx="9948838" cy="47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3200" spc="100" dirty="0">
                <a:solidFill>
                  <a:schemeClr val="bg1"/>
                </a:solidFill>
                <a:latin typeface="Calibri"/>
                <a:cs typeface="Calibri"/>
              </a:rPr>
              <a:t>Growing from event to event</a:t>
            </a:r>
            <a:endParaRPr lang="en-US" sz="4400" spc="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" name="Picture 19" descr="ML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0255"/>
            <a:ext cx="7734931" cy="5717745"/>
          </a:xfrm>
          <a:prstGeom prst="rect">
            <a:avLst/>
          </a:prstGeom>
        </p:spPr>
      </p:pic>
      <p:pic>
        <p:nvPicPr>
          <p:cNvPr id="21" name="Picture 20" descr="22138240-6015-477e-af4c-e162de3e086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4" y="0"/>
            <a:ext cx="4551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L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2" y="1"/>
            <a:ext cx="9685157" cy="6858000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6842" y="2955367"/>
            <a:ext cx="5966079" cy="47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3200" spc="100" dirty="0">
                <a:solidFill>
                  <a:schemeClr val="bg1"/>
                </a:solidFill>
                <a:latin typeface="Calibri"/>
                <a:cs typeface="Calibri"/>
              </a:rPr>
              <a:t>Growing from event to event</a:t>
            </a:r>
            <a:endParaRPr lang="en-US" sz="4400" spc="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9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06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586205" cy="5905386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6233" y="5890258"/>
            <a:ext cx="9948838" cy="47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3200" spc="100" dirty="0">
                <a:solidFill>
                  <a:schemeClr val="bg1"/>
                </a:solidFill>
                <a:latin typeface="Calibri"/>
                <a:cs typeface="Calibri"/>
              </a:rPr>
              <a:t>Growing from event to event</a:t>
            </a:r>
            <a:endParaRPr lang="en-US" sz="4400" spc="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IMG_80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02" y="3629009"/>
            <a:ext cx="5268197" cy="3228992"/>
          </a:xfrm>
          <a:prstGeom prst="rect">
            <a:avLst/>
          </a:prstGeom>
        </p:spPr>
      </p:pic>
      <p:pic>
        <p:nvPicPr>
          <p:cNvPr id="16" name="Picture 15" descr="c6150d7a-0337-4260-b3cc-3e48e0fb129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47" y="0"/>
            <a:ext cx="5258153" cy="37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8428" y="1603239"/>
            <a:ext cx="5061101" cy="5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r>
              <a:rPr lang="en-US" sz="6000" spc="-140" dirty="0">
                <a:solidFill>
                  <a:schemeClr val="bg1"/>
                </a:solidFill>
                <a:latin typeface="Calibri"/>
                <a:cs typeface="Calibri"/>
              </a:rPr>
              <a:t>my rough start</a:t>
            </a:r>
            <a:endParaRPr lang="en-US" sz="8000" spc="-14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56131"/>
            <a:ext cx="121920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</a:t>
            </a: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discovering </a:t>
            </a:r>
          </a:p>
          <a:p>
            <a:pPr algn="ctr" defTabSz="457200" eaLnBrk="1" hangingPunct="1">
              <a:lnSpc>
                <a:spcPts val="2800"/>
              </a:lnSpc>
            </a:pPr>
            <a:endParaRPr lang="en-US" sz="14500" b="1" spc="-14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 defTabSz="457200" eaLnBrk="1" hangingPunct="1">
              <a:lnSpc>
                <a:spcPts val="2800"/>
              </a:lnSpc>
            </a:pPr>
            <a:r>
              <a:rPr lang="en-US" sz="14500" b="1" spc="-14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myself</a:t>
            </a:r>
            <a:endParaRPr lang="en-US" sz="145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1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614</Words>
  <Application>Microsoft Office PowerPoint</Application>
  <PresentationFormat>Widescreen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Cheng</dc:creator>
  <cp:lastModifiedBy>Jermaine Khoo</cp:lastModifiedBy>
  <cp:revision>76</cp:revision>
  <dcterms:created xsi:type="dcterms:W3CDTF">2018-03-27T04:18:07Z</dcterms:created>
  <dcterms:modified xsi:type="dcterms:W3CDTF">2018-05-18T09:40:31Z</dcterms:modified>
</cp:coreProperties>
</file>